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319" r:id="rId2"/>
    <p:sldId id="273" r:id="rId3"/>
    <p:sldId id="274" r:id="rId4"/>
    <p:sldId id="275" r:id="rId5"/>
    <p:sldId id="276" r:id="rId6"/>
    <p:sldId id="277" r:id="rId7"/>
    <p:sldId id="27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CA001-D71F-DD21-38E6-D617439FC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F31CD5-47CE-971C-612F-2E07FDA3F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B3B179C-E3E5-B1ED-5A82-470EBCCF5C1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1F70572-CF3D-3257-C557-E6A553D338A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155F107-7B76-A3E7-0972-AD05D8E51808}"/>
                </a:ext>
              </a:extLst>
            </p:cNvPr>
            <p:cNvSpPr txBox="1"/>
            <p:nvPr/>
          </p:nvSpPr>
          <p:spPr>
            <a:xfrm>
              <a:off x="1016949" y="1975859"/>
              <a:ext cx="684518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écrire les nombres en chiffres à partir de l’écriture en lettres.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994B16C-0FB2-25BF-42CE-7995F8D12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61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329" y="22107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Écris le nombre en chiffres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41CD569-2FD1-1BEC-8E1C-219D241FB558}"/>
              </a:ext>
            </a:extLst>
          </p:cNvPr>
          <p:cNvSpPr txBox="1"/>
          <p:nvPr/>
        </p:nvSpPr>
        <p:spPr>
          <a:xfrm>
            <a:off x="2656336" y="1462012"/>
            <a:ext cx="4805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E940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 – dix – huit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D1A4C1-5D3E-308C-A950-81DF4464C09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C77D367B-DC18-4C8B-F303-4F23AD575DF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81049D65-CE78-25F7-0CBE-520AA688DFC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31BD428-3723-04CF-9E6C-E42C9471EB98}"/>
              </a:ext>
            </a:extLst>
          </p:cNvPr>
          <p:cNvSpPr txBox="1"/>
          <p:nvPr/>
        </p:nvSpPr>
        <p:spPr>
          <a:xfrm>
            <a:off x="1689233" y="4523161"/>
            <a:ext cx="7366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73B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mille – cent – dix – huit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41CD569-2FD1-1BEC-8E1C-219D241FB558}"/>
              </a:ext>
            </a:extLst>
          </p:cNvPr>
          <p:cNvSpPr txBox="1"/>
          <p:nvPr/>
        </p:nvSpPr>
        <p:spPr>
          <a:xfrm>
            <a:off x="2337352" y="1680219"/>
            <a:ext cx="5363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E940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 – vingt – trois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6B7AC906-9C91-3E3E-497C-4A6937395D38}"/>
              </a:ext>
            </a:extLst>
          </p:cNvPr>
          <p:cNvSpPr txBox="1">
            <a:spLocks/>
          </p:cNvSpPr>
          <p:nvPr/>
        </p:nvSpPr>
        <p:spPr>
          <a:xfrm>
            <a:off x="1955329" y="22107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/>
              <a:t>Écris le nombre en chiffres sur ton ardoise.</a:t>
            </a:r>
            <a:endParaRPr lang="fr-FR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CB693C-4EAB-45F8-F320-AA51FA21075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872B735-9A9A-6AEA-7BA8-E61C6D6E494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E15212ED-8EBB-2D96-2E8B-8A39428C565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413E2A-ABDF-7E6A-448E-5B21DB6F23FB}"/>
              </a:ext>
            </a:extLst>
          </p:cNvPr>
          <p:cNvSpPr txBox="1"/>
          <p:nvPr/>
        </p:nvSpPr>
        <p:spPr>
          <a:xfrm>
            <a:off x="1192245" y="4778155"/>
            <a:ext cx="7565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73B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quatre – mille – cent – vingt – trois </a:t>
            </a:r>
          </a:p>
        </p:txBody>
      </p:sp>
    </p:spTree>
    <p:extLst>
      <p:ext uri="{BB962C8B-B14F-4D97-AF65-F5344CB8AC3E}">
        <p14:creationId xmlns:p14="http://schemas.microsoft.com/office/powerpoint/2010/main" val="294605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41CD569-2FD1-1BEC-8E1C-219D241FB558}"/>
              </a:ext>
            </a:extLst>
          </p:cNvPr>
          <p:cNvSpPr txBox="1"/>
          <p:nvPr/>
        </p:nvSpPr>
        <p:spPr>
          <a:xfrm>
            <a:off x="1609129" y="1482927"/>
            <a:ext cx="7148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E940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 – quarante – deux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B37753BD-0629-0660-787A-7144E63E8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329" y="22107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Écris le nombre en chiffres sur ton ardoise.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E64215-8019-A422-556F-DF20CFA6ECA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D999C4B-09FD-156D-662E-AE165510262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0B27BD8-974D-F71E-C457-376CC8F0719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8CF5809-B265-16D7-9C36-30CBA920116C}"/>
              </a:ext>
            </a:extLst>
          </p:cNvPr>
          <p:cNvSpPr txBox="1"/>
          <p:nvPr/>
        </p:nvSpPr>
        <p:spPr>
          <a:xfrm>
            <a:off x="1761013" y="4442032"/>
            <a:ext cx="6699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73B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six – mille – soixante – trois </a:t>
            </a:r>
          </a:p>
        </p:txBody>
      </p:sp>
    </p:spTree>
    <p:extLst>
      <p:ext uri="{BB962C8B-B14F-4D97-AF65-F5344CB8AC3E}">
        <p14:creationId xmlns:p14="http://schemas.microsoft.com/office/powerpoint/2010/main" val="151388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5F29683-5352-52D6-7DE0-AB1E7EA703C2}"/>
              </a:ext>
            </a:extLst>
          </p:cNvPr>
          <p:cNvSpPr txBox="1"/>
          <p:nvPr/>
        </p:nvSpPr>
        <p:spPr>
          <a:xfrm>
            <a:off x="1687334" y="1462012"/>
            <a:ext cx="7148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E940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 – trente – et – un 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EE627AE-3298-BD14-CE30-CA2775B5C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329" y="22107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Écris le nombre en chiffres sur ton ardoise.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8DB641-A634-3FAD-6236-D3320CA13A4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0CD4EB9-F490-60AA-EE9A-2C918CFAB4D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AC01F901-14A7-C380-ED09-69F0F4D6E3C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2977404-C907-17DC-0813-CA3AF09F8704}"/>
              </a:ext>
            </a:extLst>
          </p:cNvPr>
          <p:cNvSpPr txBox="1"/>
          <p:nvPr/>
        </p:nvSpPr>
        <p:spPr>
          <a:xfrm>
            <a:off x="2032976" y="4707827"/>
            <a:ext cx="7273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73B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huit – mille – cinq – cents</a:t>
            </a:r>
          </a:p>
        </p:txBody>
      </p:sp>
    </p:spTree>
    <p:extLst>
      <p:ext uri="{BB962C8B-B14F-4D97-AF65-F5344CB8AC3E}">
        <p14:creationId xmlns:p14="http://schemas.microsoft.com/office/powerpoint/2010/main" val="254174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67F0940-C71F-989B-4AF4-38175DB76699}"/>
              </a:ext>
            </a:extLst>
          </p:cNvPr>
          <p:cNvSpPr txBox="1"/>
          <p:nvPr/>
        </p:nvSpPr>
        <p:spPr>
          <a:xfrm>
            <a:off x="2140799" y="1523114"/>
            <a:ext cx="5363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E940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 – sept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69525C4-3FA0-443A-684A-F815BBE78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329" y="221078"/>
            <a:ext cx="7886700" cy="541357"/>
          </a:xfrm>
        </p:spPr>
        <p:txBody>
          <a:bodyPr>
            <a:normAutofit/>
          </a:bodyPr>
          <a:lstStyle/>
          <a:p>
            <a:r>
              <a:rPr lang="fr-FR" sz="2800" dirty="0"/>
              <a:t>Écris le nombre en chiffres sur ton ardoise.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21BF53-6F7B-649F-51CC-C44E8F362DC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37A4FDA-0AE5-AEFF-5DC8-849B11E3A21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2032ADF9-82BE-7BD3-EA46-B8EE62A0DBC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F49426E-2BD7-7057-3AE4-EB1DFFCEECD6}"/>
              </a:ext>
            </a:extLst>
          </p:cNvPr>
          <p:cNvSpPr txBox="1"/>
          <p:nvPr/>
        </p:nvSpPr>
        <p:spPr>
          <a:xfrm>
            <a:off x="2607931" y="4503890"/>
            <a:ext cx="4277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73B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cinq – mille – douze</a:t>
            </a:r>
          </a:p>
        </p:txBody>
      </p:sp>
    </p:spTree>
    <p:extLst>
      <p:ext uri="{BB962C8B-B14F-4D97-AF65-F5344CB8AC3E}">
        <p14:creationId xmlns:p14="http://schemas.microsoft.com/office/powerpoint/2010/main" val="201988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167F0940-C71F-989B-4AF4-38175DB76699}"/>
              </a:ext>
            </a:extLst>
          </p:cNvPr>
          <p:cNvSpPr txBox="1"/>
          <p:nvPr/>
        </p:nvSpPr>
        <p:spPr>
          <a:xfrm>
            <a:off x="486558" y="1579422"/>
            <a:ext cx="8091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E940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118 – 123 – 142 – 131 – 107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BAAF9E2-7361-1876-2A87-962C3B572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03D177A-43D6-B559-6F3A-3137F8830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8811" y="221079"/>
            <a:ext cx="6313218" cy="541356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BECA68-4D55-B623-247C-EFBA8BF0804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7E0B1CE-40D7-2DC8-31A2-1FA3B93BC326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957FC4F-84F1-60CC-4DB3-AF514AFBC5D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181F76B-8730-E236-ABEE-3760904087D0}"/>
              </a:ext>
            </a:extLst>
          </p:cNvPr>
          <p:cNvSpPr txBox="1"/>
          <p:nvPr/>
        </p:nvSpPr>
        <p:spPr>
          <a:xfrm>
            <a:off x="667020" y="4605632"/>
            <a:ext cx="8091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1118 – 4123 – 6063 – 8500 – 5012</a:t>
            </a:r>
          </a:p>
        </p:txBody>
      </p:sp>
    </p:spTree>
    <p:extLst>
      <p:ext uri="{BB962C8B-B14F-4D97-AF65-F5344CB8AC3E}">
        <p14:creationId xmlns:p14="http://schemas.microsoft.com/office/powerpoint/2010/main" val="141254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153</TotalTime>
  <Words>157</Words>
  <Application>Microsoft Office PowerPoint</Application>
  <PresentationFormat>Affichage à l'écran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le nombre en chiffres sur ton ardoise.</vt:lpstr>
      <vt:lpstr>Présentation PowerPoint</vt:lpstr>
      <vt:lpstr>Écris le nombre en chiffres sur ton ardoise.</vt:lpstr>
      <vt:lpstr>Écris le nombre en chiffres sur ton ardoise.</vt:lpstr>
      <vt:lpstr>Écris le nombre en chiffres sur ton ardoise.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30</cp:revision>
  <dcterms:created xsi:type="dcterms:W3CDTF">2023-02-07T14:55:57Z</dcterms:created>
  <dcterms:modified xsi:type="dcterms:W3CDTF">2025-09-14T14:53:10Z</dcterms:modified>
</cp:coreProperties>
</file>